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69677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днем порывы 15-18 м/с.  Температура воздуха ночью 10-12,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22179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21624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4292</cp:revision>
  <cp:lastPrinted>2021-10-14T11:15:53Z</cp:lastPrinted>
  <dcterms:created xsi:type="dcterms:W3CDTF">2018-03-27T06:03:00Z</dcterms:created>
  <dcterms:modified xsi:type="dcterms:W3CDTF">2026-05-08T07:28:11Z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